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90"/>
    <a:srgbClr val="F7941D"/>
    <a:srgbClr val="262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4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694" y="2215873"/>
            <a:ext cx="9170127" cy="90488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694" y="3844497"/>
            <a:ext cx="9170127" cy="103374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090" b="18165"/>
          <a:stretch/>
        </p:blipFill>
        <p:spPr>
          <a:xfrm flipH="1">
            <a:off x="-1" y="43938"/>
            <a:ext cx="2721695" cy="6814062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>
          <a:xfrm>
            <a:off x="2721694" y="3407534"/>
            <a:ext cx="9170127" cy="75093"/>
          </a:xfrm>
          <a:prstGeom prst="round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31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262261"/>
                </a:solidFill>
                <a:latin typeface="Raleway" panose="020B0503030101060003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38202" y="6373093"/>
            <a:ext cx="11353799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7941D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65632" y="6422488"/>
            <a:ext cx="10060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61722" y="5808971"/>
            <a:ext cx="758191" cy="981936"/>
            <a:chOff x="27767" y="5887036"/>
            <a:chExt cx="758190" cy="981936"/>
          </a:xfrm>
        </p:grpSpPr>
        <p:grpSp>
          <p:nvGrpSpPr>
            <p:cNvPr id="19" name="Group 18"/>
            <p:cNvGrpSpPr/>
            <p:nvPr userDrawn="1"/>
          </p:nvGrpSpPr>
          <p:grpSpPr>
            <a:xfrm>
              <a:off x="27767" y="5887036"/>
              <a:ext cx="708660" cy="980489"/>
              <a:chOff x="40293" y="5882994"/>
              <a:chExt cx="708660" cy="980489"/>
            </a:xfrm>
          </p:grpSpPr>
          <p:pic>
            <p:nvPicPr>
              <p:cNvPr id="21" name="Picture 20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053" b="18433"/>
              <a:stretch/>
            </p:blipFill>
            <p:spPr>
              <a:xfrm>
                <a:off x="40293" y="5882994"/>
                <a:ext cx="708660" cy="980489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 userDrawn="1"/>
            </p:nvSpPr>
            <p:spPr>
              <a:xfrm>
                <a:off x="40293" y="6308725"/>
                <a:ext cx="65405" cy="5530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baseline="-25000" dirty="0"/>
              </a:p>
            </p:txBody>
          </p:sp>
        </p:grpSp>
        <p:sp>
          <p:nvSpPr>
            <p:cNvPr id="20" name="Rectangle 19"/>
            <p:cNvSpPr/>
            <p:nvPr userDrawn="1"/>
          </p:nvSpPr>
          <p:spPr>
            <a:xfrm>
              <a:off x="641350" y="6261100"/>
              <a:ext cx="144607" cy="6078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baseline="-25000" dirty="0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262261"/>
                </a:solidFill>
                <a:latin typeface="Raleway" panose="020B0503030101060003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4" y="240817"/>
            <a:ext cx="1720272" cy="1574177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0" y="6368244"/>
            <a:ext cx="12192000" cy="484632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0" y="6400340"/>
            <a:ext cx="904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0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838202" y="6373093"/>
            <a:ext cx="11353799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7941D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865632" y="6422488"/>
            <a:ext cx="9700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61722" y="5808971"/>
            <a:ext cx="758191" cy="981936"/>
            <a:chOff x="27767" y="5887036"/>
            <a:chExt cx="758190" cy="981936"/>
          </a:xfrm>
        </p:grpSpPr>
        <p:grpSp>
          <p:nvGrpSpPr>
            <p:cNvPr id="27" name="Group 26"/>
            <p:cNvGrpSpPr/>
            <p:nvPr userDrawn="1"/>
          </p:nvGrpSpPr>
          <p:grpSpPr>
            <a:xfrm>
              <a:off x="27767" y="5887036"/>
              <a:ext cx="708660" cy="980489"/>
              <a:chOff x="40293" y="5882994"/>
              <a:chExt cx="708660" cy="980489"/>
            </a:xfrm>
          </p:grpSpPr>
          <p:pic>
            <p:nvPicPr>
              <p:cNvPr id="29" name="Picture 28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053" b="18433"/>
              <a:stretch/>
            </p:blipFill>
            <p:spPr>
              <a:xfrm>
                <a:off x="40293" y="5882994"/>
                <a:ext cx="708660" cy="980489"/>
              </a:xfrm>
              <a:prstGeom prst="rect">
                <a:avLst/>
              </a:prstGeom>
            </p:spPr>
          </p:pic>
          <p:sp>
            <p:nvSpPr>
              <p:cNvPr id="30" name="Rectangle 29"/>
              <p:cNvSpPr/>
              <p:nvPr userDrawn="1"/>
            </p:nvSpPr>
            <p:spPr>
              <a:xfrm>
                <a:off x="40293" y="6308725"/>
                <a:ext cx="65405" cy="5530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baseline="-25000" dirty="0"/>
              </a:p>
            </p:txBody>
          </p:sp>
        </p:grpSp>
        <p:sp>
          <p:nvSpPr>
            <p:cNvPr id="28" name="Rectangle 27"/>
            <p:cNvSpPr/>
            <p:nvPr userDrawn="1"/>
          </p:nvSpPr>
          <p:spPr>
            <a:xfrm>
              <a:off x="641350" y="6261100"/>
              <a:ext cx="144607" cy="6078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baseline="-25000" dirty="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9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solidFill>
                  <a:srgbClr val="2622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368244"/>
            <a:ext cx="12192000" cy="484632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" y="6400340"/>
            <a:ext cx="8137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20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4" y="240817"/>
            <a:ext cx="1720272" cy="157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399" y="6373092"/>
            <a:ext cx="1092600" cy="48952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0963197" y="6373090"/>
            <a:ext cx="21698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6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8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62261"/>
          </a:solidFill>
          <a:latin typeface="Raleway" panose="020B0503030101060003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7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9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1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8381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Raleway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Ronayne</dc:creator>
  <cp:lastModifiedBy>Allison Ronayne</cp:lastModifiedBy>
  <cp:revision>4</cp:revision>
  <dcterms:created xsi:type="dcterms:W3CDTF">2021-06-10T14:37:28Z</dcterms:created>
  <dcterms:modified xsi:type="dcterms:W3CDTF">2021-06-21T16:19:51Z</dcterms:modified>
</cp:coreProperties>
</file>