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63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3890"/>
    <a:srgbClr val="F7941D"/>
    <a:srgbClr val="262261"/>
    <a:srgbClr val="662D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46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3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6050" y="2034691"/>
            <a:ext cx="6139300" cy="77166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8" r="16850" b="5992"/>
          <a:stretch/>
        </p:blipFill>
        <p:spPr>
          <a:xfrm>
            <a:off x="9237" y="3463636"/>
            <a:ext cx="9134764" cy="339436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06" y="3235035"/>
            <a:ext cx="6918904" cy="1309255"/>
          </a:xfrm>
          <a:prstGeom prst="rect">
            <a:avLst/>
          </a:prstGeom>
        </p:spPr>
      </p:pic>
      <p:sp>
        <p:nvSpPr>
          <p:cNvPr id="21" name="Rectangle 20"/>
          <p:cNvSpPr/>
          <p:nvPr userDrawn="1"/>
        </p:nvSpPr>
        <p:spPr>
          <a:xfrm>
            <a:off x="6456219" y="5717309"/>
            <a:ext cx="2687782" cy="1140691"/>
          </a:xfrm>
          <a:prstGeom prst="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 userDrawn="1"/>
        </p:nvSpPr>
        <p:spPr>
          <a:xfrm>
            <a:off x="1888836" y="6622445"/>
            <a:ext cx="4927599" cy="235555"/>
          </a:xfrm>
          <a:prstGeom prst="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 userDrawn="1"/>
        </p:nvSpPr>
        <p:spPr>
          <a:xfrm>
            <a:off x="3043383" y="6400745"/>
            <a:ext cx="4927599" cy="235555"/>
          </a:xfrm>
          <a:prstGeom prst="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 userDrawn="1"/>
        </p:nvSpPr>
        <p:spPr>
          <a:xfrm>
            <a:off x="4119420" y="6177160"/>
            <a:ext cx="4927599" cy="235555"/>
          </a:xfrm>
          <a:prstGeom prst="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 userDrawn="1"/>
        </p:nvSpPr>
        <p:spPr>
          <a:xfrm>
            <a:off x="5292440" y="5952753"/>
            <a:ext cx="3754580" cy="224407"/>
          </a:xfrm>
          <a:prstGeom prst="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 userDrawn="1"/>
        </p:nvSpPr>
        <p:spPr>
          <a:xfrm>
            <a:off x="7578440" y="5494128"/>
            <a:ext cx="1565561" cy="248895"/>
          </a:xfrm>
          <a:prstGeom prst="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 userDrawn="1"/>
        </p:nvSpPr>
        <p:spPr>
          <a:xfrm>
            <a:off x="8700662" y="5262704"/>
            <a:ext cx="443340" cy="1128805"/>
          </a:xfrm>
          <a:prstGeom prst="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2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982" y="3750736"/>
            <a:ext cx="1173019" cy="1309255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5942" y="3929028"/>
            <a:ext cx="648676" cy="1137431"/>
          </a:xfrm>
          <a:prstGeom prst="rect">
            <a:avLst/>
          </a:prstGeom>
        </p:spPr>
      </p:pic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2652428" y="2938158"/>
            <a:ext cx="6103656" cy="560916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31" y="1363715"/>
            <a:ext cx="2309772" cy="2113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793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62066" y="6373091"/>
            <a:ext cx="8381934" cy="484909"/>
          </a:xfrm>
          <a:prstGeom prst="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7941D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862926" y="6453962"/>
            <a:ext cx="7545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Raleway" panose="020B0503030101060003"/>
              </a:rPr>
              <a:t>pbcbirthto22.com</a:t>
            </a:r>
            <a:endParaRPr lang="en-US" sz="1600" b="1" dirty="0">
              <a:solidFill>
                <a:schemeClr val="bg1"/>
              </a:solidFill>
              <a:latin typeface="Raleway" panose="020B0503030101060003"/>
            </a:endParaRPr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472" y="5887442"/>
            <a:ext cx="762066" cy="98154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6807" y="6382328"/>
            <a:ext cx="1037169" cy="472018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7871369" y="6380784"/>
            <a:ext cx="245438" cy="484909"/>
          </a:xfrm>
          <a:prstGeom prst="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794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225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373091"/>
            <a:ext cx="9144000" cy="484909"/>
          </a:xfrm>
          <a:prstGeom prst="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7941D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6446268"/>
            <a:ext cx="7545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Raleway" panose="020B0503030101060003"/>
              </a:rPr>
              <a:t>pbcbirthto22.com</a:t>
            </a:r>
            <a:endParaRPr lang="en-US" sz="1600" b="1" dirty="0">
              <a:solidFill>
                <a:schemeClr val="bg1"/>
              </a:solidFill>
              <a:latin typeface="Raleway" panose="020B0503030101060003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5814" y="162454"/>
            <a:ext cx="1605984" cy="146959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6807" y="6382328"/>
            <a:ext cx="1037169" cy="472018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7871369" y="6380784"/>
            <a:ext cx="245438" cy="484909"/>
          </a:xfrm>
          <a:prstGeom prst="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794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227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762066" y="6373091"/>
            <a:ext cx="8381934" cy="484909"/>
          </a:xfrm>
          <a:prstGeom prst="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7941D"/>
              </a:solidFill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862926" y="6453962"/>
            <a:ext cx="7545740" cy="338554"/>
          </a:xfrm>
          <a:prstGeom prst="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Raleway" panose="020B0503030101060003"/>
              </a:rPr>
              <a:t>pbcbirthto22.com</a:t>
            </a:r>
            <a:endParaRPr lang="en-US" sz="1600" b="1" dirty="0">
              <a:solidFill>
                <a:schemeClr val="bg1"/>
              </a:solidFill>
              <a:latin typeface="Raleway" panose="020B0503030101060003"/>
            </a:endParaRP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472" y="5887442"/>
            <a:ext cx="762066" cy="98154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6807" y="6382328"/>
            <a:ext cx="1037169" cy="472018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7871369" y="6380784"/>
            <a:ext cx="245438" cy="484909"/>
          </a:xfrm>
          <a:prstGeom prst="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794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847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6373091"/>
            <a:ext cx="9144000" cy="484909"/>
          </a:xfrm>
          <a:prstGeom prst="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7941D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0" y="6446268"/>
            <a:ext cx="7545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Raleway" panose="020B0503030101060003"/>
              </a:rPr>
              <a:t>pbcbirthto22.com</a:t>
            </a:r>
            <a:endParaRPr lang="en-US" sz="1600" b="1" dirty="0">
              <a:solidFill>
                <a:schemeClr val="bg1"/>
              </a:solidFill>
              <a:latin typeface="Raleway" panose="020B0503030101060003"/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5814" y="162454"/>
            <a:ext cx="1605984" cy="146959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6807" y="6382328"/>
            <a:ext cx="1037169" cy="472018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7871369" y="6380784"/>
            <a:ext cx="245438" cy="484909"/>
          </a:xfrm>
          <a:prstGeom prst="rect">
            <a:avLst/>
          </a:prstGeom>
          <a:solidFill>
            <a:srgbClr val="2A3890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794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453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416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8" r:id="rId3"/>
    <p:sldLayoutId id="2147483666" r:id="rId4"/>
    <p:sldLayoutId id="2147483667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262261"/>
          </a:solidFill>
          <a:latin typeface="Raleway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686050" y="2927784"/>
            <a:ext cx="6139300" cy="609743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77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6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31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166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762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1354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Raleway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Ronayne</dc:creator>
  <cp:lastModifiedBy>Allison Ronayne</cp:lastModifiedBy>
  <cp:revision>27</cp:revision>
  <dcterms:created xsi:type="dcterms:W3CDTF">2021-05-18T18:40:25Z</dcterms:created>
  <dcterms:modified xsi:type="dcterms:W3CDTF">2021-06-21T16:08:57Z</dcterms:modified>
</cp:coreProperties>
</file>