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7" r:id="rId8"/>
    <p:sldId id="265" r:id="rId9"/>
    <p:sldId id="26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90"/>
    <a:srgbClr val="F7941D"/>
    <a:srgbClr val="262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73256" autoAdjust="0"/>
  </p:normalViewPr>
  <p:slideViewPr>
    <p:cSldViewPr snapToGrid="0">
      <p:cViewPr varScale="1">
        <p:scale>
          <a:sx n="84" d="100"/>
          <a:sy n="84" d="100"/>
        </p:scale>
        <p:origin x="16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6C4BD-5651-4C0C-B8E3-F2C86372C4B2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A32C-5960-48AA-8EA6-146488CA9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0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Think about and share any current/future connections of the work you are engaged in with that of other B22 action teams/workgroups.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Is there an opportunity to connect with another B22 team or other group engaged in similar work in the community? If so, have you done so, or do you intend 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Are you ready to present your work to the larger Coordination Team and/or Steering Committee? Has the work reached a stage to make tangible program, system or policy recommendations?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A32C-5960-48AA-8EA6-146488CA91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91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How did you arrive at these, what is the data telling you?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 you have any other additional data needs to help inform you work? If so, what are those and how are you thinking about gathering?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A32C-5960-48AA-8EA6-146488CA91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34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What have you uncovered upon applying a racial equity lens to strategy development/recommendation?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What if any additional supports do you need in order to apply a proactive racial equity focus to your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A32C-5960-48AA-8EA6-146488CA91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66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A32C-5960-48AA-8EA6-146488CA91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65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What was your process for assessing community needs and gathering input? How did the feedback gathered influence the recommendations?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If you have presented your work and the work of B22 to other groups/</a:t>
            </a:r>
            <a:r>
              <a:rPr lang="en-US" dirty="0" err="1" smtClean="0"/>
              <a:t>collaboratives</a:t>
            </a:r>
            <a:r>
              <a:rPr lang="en-US" dirty="0" smtClean="0"/>
              <a:t>, can they tell us with whom you are engaging?  Please share some of the feedback, outcomes, takeaways, etc. from this/these engagement(s). Will there be ongoing collaboration?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A32C-5960-48AA-8EA6-146488CA91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5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What have you uncovered upon applying a racial equity lens to strategy development/recommendation?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What if any additional supports do you need in order to apply a proactive racial equity focus to your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5A32C-5960-48AA-8EA6-146488CA91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57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694" y="2215873"/>
            <a:ext cx="9170127" cy="90488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694" y="3844497"/>
            <a:ext cx="9170127" cy="103374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090" b="18165"/>
          <a:stretch/>
        </p:blipFill>
        <p:spPr>
          <a:xfrm flipH="1">
            <a:off x="-1" y="43938"/>
            <a:ext cx="2721695" cy="6814062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>
          <a:xfrm>
            <a:off x="2721694" y="3407534"/>
            <a:ext cx="9170127" cy="75093"/>
          </a:xfrm>
          <a:prstGeom prst="round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31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262261"/>
                </a:solidFill>
                <a:latin typeface="Raleway" panose="020B0503030101060003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38202" y="6373093"/>
            <a:ext cx="11353799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7941D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65632" y="6422488"/>
            <a:ext cx="10060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61722" y="5808971"/>
            <a:ext cx="758191" cy="981936"/>
            <a:chOff x="27767" y="5887036"/>
            <a:chExt cx="758190" cy="981936"/>
          </a:xfrm>
        </p:grpSpPr>
        <p:grpSp>
          <p:nvGrpSpPr>
            <p:cNvPr id="19" name="Group 18"/>
            <p:cNvGrpSpPr/>
            <p:nvPr userDrawn="1"/>
          </p:nvGrpSpPr>
          <p:grpSpPr>
            <a:xfrm>
              <a:off x="27767" y="5887036"/>
              <a:ext cx="708660" cy="980489"/>
              <a:chOff x="40293" y="5882994"/>
              <a:chExt cx="708660" cy="980489"/>
            </a:xfrm>
          </p:grpSpPr>
          <p:pic>
            <p:nvPicPr>
              <p:cNvPr id="21" name="Picture 20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053" b="18433"/>
              <a:stretch/>
            </p:blipFill>
            <p:spPr>
              <a:xfrm>
                <a:off x="40293" y="5882994"/>
                <a:ext cx="708660" cy="980489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 userDrawn="1"/>
            </p:nvSpPr>
            <p:spPr>
              <a:xfrm>
                <a:off x="40293" y="6308725"/>
                <a:ext cx="65405" cy="5530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baseline="-25000" dirty="0"/>
              </a:p>
            </p:txBody>
          </p:sp>
        </p:grpSp>
        <p:sp>
          <p:nvSpPr>
            <p:cNvPr id="20" name="Rectangle 19"/>
            <p:cNvSpPr/>
            <p:nvPr userDrawn="1"/>
          </p:nvSpPr>
          <p:spPr>
            <a:xfrm>
              <a:off x="641350" y="6261100"/>
              <a:ext cx="144607" cy="6078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baseline="-25000" dirty="0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262261"/>
                </a:solidFill>
                <a:latin typeface="Raleway" panose="020B0503030101060003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4" y="240817"/>
            <a:ext cx="1720272" cy="1574177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0" y="6368244"/>
            <a:ext cx="12192000" cy="484632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0" y="6400340"/>
            <a:ext cx="904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0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838202" y="6373093"/>
            <a:ext cx="11353799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7941D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865632" y="6422488"/>
            <a:ext cx="9700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61722" y="5808971"/>
            <a:ext cx="758191" cy="981936"/>
            <a:chOff x="27767" y="5887036"/>
            <a:chExt cx="758190" cy="981936"/>
          </a:xfrm>
        </p:grpSpPr>
        <p:grpSp>
          <p:nvGrpSpPr>
            <p:cNvPr id="27" name="Group 26"/>
            <p:cNvGrpSpPr/>
            <p:nvPr userDrawn="1"/>
          </p:nvGrpSpPr>
          <p:grpSpPr>
            <a:xfrm>
              <a:off x="27767" y="5887036"/>
              <a:ext cx="708660" cy="980489"/>
              <a:chOff x="40293" y="5882994"/>
              <a:chExt cx="708660" cy="980489"/>
            </a:xfrm>
          </p:grpSpPr>
          <p:pic>
            <p:nvPicPr>
              <p:cNvPr id="29" name="Picture 28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053" b="18433"/>
              <a:stretch/>
            </p:blipFill>
            <p:spPr>
              <a:xfrm>
                <a:off x="40293" y="5882994"/>
                <a:ext cx="708660" cy="980489"/>
              </a:xfrm>
              <a:prstGeom prst="rect">
                <a:avLst/>
              </a:prstGeom>
            </p:spPr>
          </p:pic>
          <p:sp>
            <p:nvSpPr>
              <p:cNvPr id="30" name="Rectangle 29"/>
              <p:cNvSpPr/>
              <p:nvPr userDrawn="1"/>
            </p:nvSpPr>
            <p:spPr>
              <a:xfrm>
                <a:off x="40293" y="6308725"/>
                <a:ext cx="65405" cy="5530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baseline="-25000" dirty="0"/>
              </a:p>
            </p:txBody>
          </p:sp>
        </p:grpSp>
        <p:sp>
          <p:nvSpPr>
            <p:cNvPr id="28" name="Rectangle 27"/>
            <p:cNvSpPr/>
            <p:nvPr userDrawn="1"/>
          </p:nvSpPr>
          <p:spPr>
            <a:xfrm>
              <a:off x="641350" y="6261100"/>
              <a:ext cx="144607" cy="6078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baseline="-25000" dirty="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9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solidFill>
                  <a:srgbClr val="2622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368244"/>
            <a:ext cx="12192000" cy="484632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" y="6400340"/>
            <a:ext cx="8137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4" y="240817"/>
            <a:ext cx="1720272" cy="157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6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8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62261"/>
          </a:solidFill>
          <a:latin typeface="Raleway" panose="020B0503030101060003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694" y="1748790"/>
            <a:ext cx="9170127" cy="13719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B-22 Team Feature </a:t>
            </a:r>
            <a:br>
              <a:rPr lang="en-US" dirty="0" smtClean="0"/>
            </a:br>
            <a:r>
              <a:rPr lang="en-US" dirty="0" smtClean="0"/>
              <a:t>PPT Template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7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5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Team Charge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any short, near and long term goal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13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2022 Priority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9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ecent/tangible activities team’s </a:t>
            </a:r>
            <a:r>
              <a:rPr lang="en-US" dirty="0"/>
              <a:t>been engaged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0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</a:t>
            </a:r>
            <a:r>
              <a:rPr lang="en-US" sz="4000" dirty="0" smtClean="0"/>
              <a:t>enchmarks </a:t>
            </a:r>
            <a:r>
              <a:rPr lang="en-US" sz="4000" dirty="0"/>
              <a:t>and targets for your proposed action area/strategies (if applicable)?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is equity showing up in your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3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community needs represented in your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2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Highlights and Roadblocks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Highlights/Accomplishments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Opportunities/Roadblocks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1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Connecting w/ B-22 Teams, Initiatives and partners 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can you provide to teams?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do you need from teams?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8381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366</Words>
  <Application>Microsoft Office PowerPoint</Application>
  <PresentationFormat>Widescreen</PresentationFormat>
  <Paragraphs>33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Raleway</vt:lpstr>
      <vt:lpstr>2_Office Theme</vt:lpstr>
      <vt:lpstr>B-22 Team Feature  PPT Template </vt:lpstr>
      <vt:lpstr>Overall Team Charge </vt:lpstr>
      <vt:lpstr>2022 Priority </vt:lpstr>
      <vt:lpstr>Recent/tangible activities team’s been engaged in?</vt:lpstr>
      <vt:lpstr>Benchmarks and targets for your proposed action area/strategies (if applicable)? </vt:lpstr>
      <vt:lpstr>How is equity showing up in your work?</vt:lpstr>
      <vt:lpstr>How is the community needs represented in your work?</vt:lpstr>
      <vt:lpstr>Key Highlights and Roadblocks</vt:lpstr>
      <vt:lpstr>Connecting w/ B-22 Teams, Initiatives and partners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Ronayne</dc:creator>
  <cp:lastModifiedBy>Marsha Guthrie</cp:lastModifiedBy>
  <cp:revision>7</cp:revision>
  <dcterms:created xsi:type="dcterms:W3CDTF">2021-06-10T14:37:28Z</dcterms:created>
  <dcterms:modified xsi:type="dcterms:W3CDTF">2022-02-07T13:33:35Z</dcterms:modified>
</cp:coreProperties>
</file>